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Amatic SC"/>
      <p:regular r:id="rId19"/>
      <p:bold r:id="rId20"/>
    </p:embeddedFont>
    <p:embeddedFont>
      <p:font typeface="Source Code Pr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AmaticSC-bold.fntdata"/><Relationship Id="rId11" Type="http://schemas.openxmlformats.org/officeDocument/2006/relationships/slide" Target="slides/slide6.xml"/><Relationship Id="rId22" Type="http://schemas.openxmlformats.org/officeDocument/2006/relationships/font" Target="fonts/SourceCodePro-bold.fntdata"/><Relationship Id="rId10" Type="http://schemas.openxmlformats.org/officeDocument/2006/relationships/slide" Target="slides/slide5.xml"/><Relationship Id="rId21" Type="http://schemas.openxmlformats.org/officeDocument/2006/relationships/font" Target="fonts/SourceCodePro-regular.fntdata"/><Relationship Id="rId13" Type="http://schemas.openxmlformats.org/officeDocument/2006/relationships/slide" Target="slides/slide8.xml"/><Relationship Id="rId24" Type="http://schemas.openxmlformats.org/officeDocument/2006/relationships/font" Target="fonts/SourceCodePro-boldItalic.fntdata"/><Relationship Id="rId12" Type="http://schemas.openxmlformats.org/officeDocument/2006/relationships/slide" Target="slides/slide7.xml"/><Relationship Id="rId23" Type="http://schemas.openxmlformats.org/officeDocument/2006/relationships/font" Target="fonts/SourceCodePr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AmaticSC-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4b670af652a90189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4b670af652a90189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been able to collect names of people who participated from signin sheets, meeting notes and other documentation. LinkedIn has been a great way to find out where people who participated then are now, so we can interview them to discover additional artifacts that may be hidden in personal collections. We also have video interviews from the week following 9/11 identifying participants.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4b670af652a90189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b670af652a90189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Chronology of activities from September 11 to October 12.</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4b670af652a90189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b670af652a90189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document contains information about participants and lessons learned in the weeks following the attack. This is resilience in action, since it forms policies and planning for future events.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4b670af652a90189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b670af652a90189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LIsts of participant agencies, vendors and volunteers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4b670af652a9018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b670af652a9018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NYC Geospatial Technology Center has been created with funding from the Fund for the City of New York. Alan Leidner, former GIS Director and Assistant Commissioner of the NYC Department of Information Technology and Telecommunications is the director. The 9/11 Geospatial Archive is a key project along with the Coalition of Geospatial Information Technology Organizations, or COGITO, which I am coordinating with additional funding from FCNY. We have collected over 650 digital and physical items including videos, maps and electronic geospatial data.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4b670af652a9018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b670af652a9018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examples of some of the materials we have collected. Maps of Restriction zones and affected facilities, Aerial photos. These were prepared by the Fire Department and the Emergency Mapping Center at Pier 92.</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4b670af652a90189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b670af652a90189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LIDAR images showing the extent of damage. Also created by the Emergency Mapping and Data Center on September 17.</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4b670af652a90189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4b670af652a90189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Structural Status of buildings in the vicinity of the attack. These were created on September 21, 2001 by Urban Data Solutions, a commercial partner.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b670af652a90189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b670af652a90189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have a large number of photographs of the Emergency Mapping and Data Center at Pier 92. Alan Leidner is in the white shirt over here on the left.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4b670af652a90189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b670af652a90189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shot of the EMDC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4b670af652a90189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b670af652a90189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b670af652a90189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b670af652a90189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8000"/>
              <a:buNone/>
              <a:defRPr sz="8000"/>
            </a:lvl1pPr>
            <a:lvl2pPr lvl="1" rtl="0" algn="ctr">
              <a:spcBef>
                <a:spcPts val="0"/>
              </a:spcBef>
              <a:spcAft>
                <a:spcPts val="0"/>
              </a:spcAft>
              <a:buSzPts val="8000"/>
              <a:buNone/>
              <a:defRPr sz="8000"/>
            </a:lvl2pPr>
            <a:lvl3pPr lvl="2" rtl="0" algn="ctr">
              <a:spcBef>
                <a:spcPts val="0"/>
              </a:spcBef>
              <a:spcAft>
                <a:spcPts val="0"/>
              </a:spcAft>
              <a:buSzPts val="8000"/>
              <a:buNone/>
              <a:defRPr sz="8000"/>
            </a:lvl3pPr>
            <a:lvl4pPr lvl="3" rtl="0" algn="ctr">
              <a:spcBef>
                <a:spcPts val="0"/>
              </a:spcBef>
              <a:spcAft>
                <a:spcPts val="0"/>
              </a:spcAft>
              <a:buSzPts val="8000"/>
              <a:buNone/>
              <a:defRPr sz="8000"/>
            </a:lvl4pPr>
            <a:lvl5pPr lvl="4" rtl="0" algn="ctr">
              <a:spcBef>
                <a:spcPts val="0"/>
              </a:spcBef>
              <a:spcAft>
                <a:spcPts val="0"/>
              </a:spcAft>
              <a:buSzPts val="8000"/>
              <a:buNone/>
              <a:defRPr sz="8000"/>
            </a:lvl5pPr>
            <a:lvl6pPr lvl="5" rtl="0" algn="ctr">
              <a:spcBef>
                <a:spcPts val="0"/>
              </a:spcBef>
              <a:spcAft>
                <a:spcPts val="0"/>
              </a:spcAft>
              <a:buSzPts val="8000"/>
              <a:buNone/>
              <a:defRPr sz="8000"/>
            </a:lvl6pPr>
            <a:lvl7pPr lvl="6" rtl="0" algn="ctr">
              <a:spcBef>
                <a:spcPts val="0"/>
              </a:spcBef>
              <a:spcAft>
                <a:spcPts val="0"/>
              </a:spcAft>
              <a:buSzPts val="8000"/>
              <a:buNone/>
              <a:defRPr sz="8000"/>
            </a:lvl7pPr>
            <a:lvl8pPr lvl="7" rtl="0" algn="ctr">
              <a:spcBef>
                <a:spcPts val="0"/>
              </a:spcBef>
              <a:spcAft>
                <a:spcPts val="0"/>
              </a:spcAft>
              <a:buSzPts val="8000"/>
              <a:buNone/>
              <a:defRPr sz="8000"/>
            </a:lvl8pPr>
            <a:lvl9pPr lvl="8" rtl="0" algn="ctr">
              <a:spcBef>
                <a:spcPts val="0"/>
              </a:spcBef>
              <a:spcAft>
                <a:spcPts val="0"/>
              </a:spcAft>
              <a:buSzPts val="8000"/>
              <a:buNone/>
              <a:defRPr sz="8000"/>
            </a:lvl9pPr>
          </a:lstStyle>
          <a:p/>
        </p:txBody>
      </p:sp>
      <p:sp>
        <p:nvSpPr>
          <p:cNvPr id="57" name="Google Shape;57;p14"/>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2100"/>
              <a:buNone/>
              <a:defRPr b="1" sz="2100">
                <a:solidFill>
                  <a:schemeClr val="accent1"/>
                </a:solidFill>
              </a:defRPr>
            </a:lvl1pPr>
            <a:lvl2pPr lvl="1" rtl="0" algn="ctr">
              <a:lnSpc>
                <a:spcPct val="100000"/>
              </a:lnSpc>
              <a:spcBef>
                <a:spcPts val="0"/>
              </a:spcBef>
              <a:spcAft>
                <a:spcPts val="0"/>
              </a:spcAft>
              <a:buClr>
                <a:schemeClr val="accent1"/>
              </a:buClr>
              <a:buSzPts val="2100"/>
              <a:buNone/>
              <a:defRPr b="1" sz="2100">
                <a:solidFill>
                  <a:schemeClr val="accent1"/>
                </a:solidFill>
              </a:defRPr>
            </a:lvl2pPr>
            <a:lvl3pPr lvl="2" rtl="0" algn="ctr">
              <a:lnSpc>
                <a:spcPct val="100000"/>
              </a:lnSpc>
              <a:spcBef>
                <a:spcPts val="0"/>
              </a:spcBef>
              <a:spcAft>
                <a:spcPts val="0"/>
              </a:spcAft>
              <a:buClr>
                <a:schemeClr val="accent1"/>
              </a:buClr>
              <a:buSzPts val="2100"/>
              <a:buNone/>
              <a:defRPr b="1" sz="2100">
                <a:solidFill>
                  <a:schemeClr val="accent1"/>
                </a:solidFill>
              </a:defRPr>
            </a:lvl3pPr>
            <a:lvl4pPr lvl="3" rtl="0" algn="ctr">
              <a:lnSpc>
                <a:spcPct val="100000"/>
              </a:lnSpc>
              <a:spcBef>
                <a:spcPts val="0"/>
              </a:spcBef>
              <a:spcAft>
                <a:spcPts val="0"/>
              </a:spcAft>
              <a:buClr>
                <a:schemeClr val="accent1"/>
              </a:buClr>
              <a:buSzPts val="2100"/>
              <a:buNone/>
              <a:defRPr b="1" sz="2100">
                <a:solidFill>
                  <a:schemeClr val="accent1"/>
                </a:solidFill>
              </a:defRPr>
            </a:lvl4pPr>
            <a:lvl5pPr lvl="4" rtl="0" algn="ctr">
              <a:lnSpc>
                <a:spcPct val="100000"/>
              </a:lnSpc>
              <a:spcBef>
                <a:spcPts val="0"/>
              </a:spcBef>
              <a:spcAft>
                <a:spcPts val="0"/>
              </a:spcAft>
              <a:buClr>
                <a:schemeClr val="accent1"/>
              </a:buClr>
              <a:buSzPts val="2100"/>
              <a:buNone/>
              <a:defRPr b="1" sz="2100">
                <a:solidFill>
                  <a:schemeClr val="accent1"/>
                </a:solidFill>
              </a:defRPr>
            </a:lvl5pPr>
            <a:lvl6pPr lvl="5" rtl="0" algn="ctr">
              <a:lnSpc>
                <a:spcPct val="100000"/>
              </a:lnSpc>
              <a:spcBef>
                <a:spcPts val="0"/>
              </a:spcBef>
              <a:spcAft>
                <a:spcPts val="0"/>
              </a:spcAft>
              <a:buClr>
                <a:schemeClr val="accent1"/>
              </a:buClr>
              <a:buSzPts val="2100"/>
              <a:buNone/>
              <a:defRPr b="1" sz="2100">
                <a:solidFill>
                  <a:schemeClr val="accent1"/>
                </a:solidFill>
              </a:defRPr>
            </a:lvl6pPr>
            <a:lvl7pPr lvl="6" rtl="0" algn="ctr">
              <a:lnSpc>
                <a:spcPct val="100000"/>
              </a:lnSpc>
              <a:spcBef>
                <a:spcPts val="0"/>
              </a:spcBef>
              <a:spcAft>
                <a:spcPts val="0"/>
              </a:spcAft>
              <a:buClr>
                <a:schemeClr val="accent1"/>
              </a:buClr>
              <a:buSzPts val="2100"/>
              <a:buNone/>
              <a:defRPr b="1" sz="2100">
                <a:solidFill>
                  <a:schemeClr val="accent1"/>
                </a:solidFill>
              </a:defRPr>
            </a:lvl7pPr>
            <a:lvl8pPr lvl="7" rtl="0" algn="ctr">
              <a:lnSpc>
                <a:spcPct val="100000"/>
              </a:lnSpc>
              <a:spcBef>
                <a:spcPts val="0"/>
              </a:spcBef>
              <a:spcAft>
                <a:spcPts val="0"/>
              </a:spcAft>
              <a:buClr>
                <a:schemeClr val="accent1"/>
              </a:buClr>
              <a:buSzPts val="2100"/>
              <a:buNone/>
              <a:defRPr b="1" sz="2100">
                <a:solidFill>
                  <a:schemeClr val="accent1"/>
                </a:solidFill>
              </a:defRPr>
            </a:lvl8pPr>
            <a:lvl9pPr lvl="8" rtl="0"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1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64" name="Google Shape;64;p16"/>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5" name="Google Shape;6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sp>
        <p:nvSpPr>
          <p:cNvPr id="67" name="Google Shape;67;p1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68" name="Google Shape;68;p17"/>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18"/>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73" name="Google Shape;73;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4" name="Shape 74"/>
        <p:cNvGrpSpPr/>
        <p:nvPr/>
      </p:nvGrpSpPr>
      <p:grpSpPr>
        <a:xfrm>
          <a:off x="0" y="0"/>
          <a:ext cx="0" cy="0"/>
          <a:chOff x="0" y="0"/>
          <a:chExt cx="0" cy="0"/>
        </a:xfrm>
      </p:grpSpPr>
      <p:sp>
        <p:nvSpPr>
          <p:cNvPr id="75" name="Google Shape;75;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highlight>
                  <a:schemeClr val="dk1"/>
                </a:highlight>
              </a:defRPr>
            </a:lvl1pPr>
            <a:lvl2pPr lvl="1" rtl="0">
              <a:spcBef>
                <a:spcPts val="0"/>
              </a:spcBef>
              <a:spcAft>
                <a:spcPts val="0"/>
              </a:spcAft>
              <a:buSzPts val="3000"/>
              <a:buNone/>
              <a:defRPr sz="3000">
                <a:highlight>
                  <a:schemeClr val="dk1"/>
                </a:highlight>
              </a:defRPr>
            </a:lvl2pPr>
            <a:lvl3pPr lvl="2" rtl="0">
              <a:spcBef>
                <a:spcPts val="0"/>
              </a:spcBef>
              <a:spcAft>
                <a:spcPts val="0"/>
              </a:spcAft>
              <a:buSzPts val="3000"/>
              <a:buNone/>
              <a:defRPr sz="3000">
                <a:highlight>
                  <a:schemeClr val="dk1"/>
                </a:highlight>
              </a:defRPr>
            </a:lvl3pPr>
            <a:lvl4pPr lvl="3" rtl="0">
              <a:spcBef>
                <a:spcPts val="0"/>
              </a:spcBef>
              <a:spcAft>
                <a:spcPts val="0"/>
              </a:spcAft>
              <a:buSzPts val="3000"/>
              <a:buNone/>
              <a:defRPr sz="3000">
                <a:highlight>
                  <a:schemeClr val="dk1"/>
                </a:highlight>
              </a:defRPr>
            </a:lvl4pPr>
            <a:lvl5pPr lvl="4" rtl="0">
              <a:spcBef>
                <a:spcPts val="0"/>
              </a:spcBef>
              <a:spcAft>
                <a:spcPts val="0"/>
              </a:spcAft>
              <a:buSzPts val="3000"/>
              <a:buNone/>
              <a:defRPr sz="3000">
                <a:highlight>
                  <a:schemeClr val="dk1"/>
                </a:highlight>
              </a:defRPr>
            </a:lvl5pPr>
            <a:lvl6pPr lvl="5" rtl="0">
              <a:spcBef>
                <a:spcPts val="0"/>
              </a:spcBef>
              <a:spcAft>
                <a:spcPts val="0"/>
              </a:spcAft>
              <a:buSzPts val="3000"/>
              <a:buNone/>
              <a:defRPr sz="3000">
                <a:highlight>
                  <a:schemeClr val="dk1"/>
                </a:highlight>
              </a:defRPr>
            </a:lvl6pPr>
            <a:lvl7pPr lvl="6" rtl="0">
              <a:spcBef>
                <a:spcPts val="0"/>
              </a:spcBef>
              <a:spcAft>
                <a:spcPts val="0"/>
              </a:spcAft>
              <a:buSzPts val="3000"/>
              <a:buNone/>
              <a:defRPr sz="3000">
                <a:highlight>
                  <a:schemeClr val="dk1"/>
                </a:highlight>
              </a:defRPr>
            </a:lvl7pPr>
            <a:lvl8pPr lvl="7" rtl="0">
              <a:spcBef>
                <a:spcPts val="0"/>
              </a:spcBef>
              <a:spcAft>
                <a:spcPts val="0"/>
              </a:spcAft>
              <a:buSzPts val="3000"/>
              <a:buNone/>
              <a:defRPr sz="3000">
                <a:highlight>
                  <a:schemeClr val="dk1"/>
                </a:highlight>
              </a:defRPr>
            </a:lvl8pPr>
            <a:lvl9pPr lvl="8" rtl="0">
              <a:spcBef>
                <a:spcPts val="0"/>
              </a:spcBef>
              <a:spcAft>
                <a:spcPts val="0"/>
              </a:spcAft>
              <a:buSzPts val="3000"/>
              <a:buNone/>
              <a:defRPr sz="3000">
                <a:highlight>
                  <a:schemeClr val="dk1"/>
                </a:highlight>
              </a:defRPr>
            </a:lvl9pPr>
          </a:lstStyle>
          <a:p/>
        </p:txBody>
      </p:sp>
      <p:sp>
        <p:nvSpPr>
          <p:cNvPr id="76" name="Google Shape;76;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78" name="Shape 78"/>
        <p:cNvGrpSpPr/>
        <p:nvPr/>
      </p:nvGrpSpPr>
      <p:grpSpPr>
        <a:xfrm>
          <a:off x="0" y="0"/>
          <a:ext cx="0" cy="0"/>
          <a:chOff x="0" y="0"/>
          <a:chExt cx="0" cy="0"/>
        </a:xfrm>
      </p:grpSpPr>
      <p:sp>
        <p:nvSpPr>
          <p:cNvPr id="79" name="Google Shape;79;p20"/>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21"/>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21"/>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84" name="Google Shape;84;p2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85" name="Google Shape;85;p21"/>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86" name="Google Shape;86;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highlight>
                  <a:schemeClr val="lt1"/>
                </a:highlight>
              </a:defRPr>
            </a:lvl1pPr>
            <a:lvl2pPr indent="-317500" lvl="1" marL="914400" rtl="0">
              <a:spcBef>
                <a:spcPts val="1600"/>
              </a:spcBef>
              <a:spcAft>
                <a:spcPts val="0"/>
              </a:spcAft>
              <a:buClr>
                <a:schemeClr val="accent1"/>
              </a:buClr>
              <a:buSzPts val="1400"/>
              <a:buChar char="○"/>
              <a:defRPr>
                <a:solidFill>
                  <a:schemeClr val="accent1"/>
                </a:solidFill>
                <a:highlight>
                  <a:schemeClr val="lt1"/>
                </a:highlight>
              </a:defRPr>
            </a:lvl2pPr>
            <a:lvl3pPr indent="-317500" lvl="2" marL="1371600" rtl="0">
              <a:spcBef>
                <a:spcPts val="1600"/>
              </a:spcBef>
              <a:spcAft>
                <a:spcPts val="0"/>
              </a:spcAft>
              <a:buClr>
                <a:schemeClr val="accent1"/>
              </a:buClr>
              <a:buSzPts val="1400"/>
              <a:buChar char="■"/>
              <a:defRPr>
                <a:solidFill>
                  <a:schemeClr val="accent1"/>
                </a:solidFill>
                <a:highlight>
                  <a:schemeClr val="lt1"/>
                </a:highlight>
              </a:defRPr>
            </a:lvl3pPr>
            <a:lvl4pPr indent="-317500" lvl="3" marL="1828800" rtl="0">
              <a:spcBef>
                <a:spcPts val="1600"/>
              </a:spcBef>
              <a:spcAft>
                <a:spcPts val="0"/>
              </a:spcAft>
              <a:buClr>
                <a:schemeClr val="accent1"/>
              </a:buClr>
              <a:buSzPts val="1400"/>
              <a:buChar char="●"/>
              <a:defRPr>
                <a:solidFill>
                  <a:schemeClr val="accent1"/>
                </a:solidFill>
                <a:highlight>
                  <a:schemeClr val="lt1"/>
                </a:highlight>
              </a:defRPr>
            </a:lvl4pPr>
            <a:lvl5pPr indent="-317500" lvl="4" marL="2286000" rtl="0">
              <a:spcBef>
                <a:spcPts val="1600"/>
              </a:spcBef>
              <a:spcAft>
                <a:spcPts val="0"/>
              </a:spcAft>
              <a:buClr>
                <a:schemeClr val="accent1"/>
              </a:buClr>
              <a:buSzPts val="1400"/>
              <a:buChar char="○"/>
              <a:defRPr>
                <a:solidFill>
                  <a:schemeClr val="accent1"/>
                </a:solidFill>
                <a:highlight>
                  <a:schemeClr val="lt1"/>
                </a:highlight>
              </a:defRPr>
            </a:lvl5pPr>
            <a:lvl6pPr indent="-317500" lvl="5" marL="2743200" rtl="0">
              <a:spcBef>
                <a:spcPts val="1600"/>
              </a:spcBef>
              <a:spcAft>
                <a:spcPts val="0"/>
              </a:spcAft>
              <a:buClr>
                <a:schemeClr val="accent1"/>
              </a:buClr>
              <a:buSzPts val="1400"/>
              <a:buChar char="■"/>
              <a:defRPr>
                <a:solidFill>
                  <a:schemeClr val="accent1"/>
                </a:solidFill>
                <a:highlight>
                  <a:schemeClr val="lt1"/>
                </a:highlight>
              </a:defRPr>
            </a:lvl6pPr>
            <a:lvl7pPr indent="-317500" lvl="6" marL="3200400" rtl="0">
              <a:spcBef>
                <a:spcPts val="1600"/>
              </a:spcBef>
              <a:spcAft>
                <a:spcPts val="0"/>
              </a:spcAft>
              <a:buClr>
                <a:schemeClr val="accent1"/>
              </a:buClr>
              <a:buSzPts val="1400"/>
              <a:buChar char="●"/>
              <a:defRPr>
                <a:solidFill>
                  <a:schemeClr val="accent1"/>
                </a:solidFill>
                <a:highlight>
                  <a:schemeClr val="lt1"/>
                </a:highlight>
              </a:defRPr>
            </a:lvl7pPr>
            <a:lvl8pPr indent="-317500" lvl="7" marL="3657600" rtl="0">
              <a:spcBef>
                <a:spcPts val="1600"/>
              </a:spcBef>
              <a:spcAft>
                <a:spcPts val="0"/>
              </a:spcAft>
              <a:buClr>
                <a:schemeClr val="accent1"/>
              </a:buClr>
              <a:buSzPts val="1400"/>
              <a:buChar char="○"/>
              <a:defRPr>
                <a:solidFill>
                  <a:schemeClr val="accent1"/>
                </a:solidFill>
                <a:highlight>
                  <a:schemeClr val="lt1"/>
                </a:highlight>
              </a:defRPr>
            </a:lvl8pPr>
            <a:lvl9pPr indent="-317500" lvl="8" marL="4114800" rtl="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22"/>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90" name="Google Shape;9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1" name="Shape 91"/>
        <p:cNvGrpSpPr/>
        <p:nvPr/>
      </p:nvGrpSpPr>
      <p:grpSpPr>
        <a:xfrm>
          <a:off x="0" y="0"/>
          <a:ext cx="0" cy="0"/>
          <a:chOff x="0" y="0"/>
          <a:chExt cx="0" cy="0"/>
        </a:xfrm>
      </p:grpSpPr>
      <p:sp>
        <p:nvSpPr>
          <p:cNvPr id="92" name="Google Shape;92;p23"/>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highlight>
                  <a:schemeClr val="accent1"/>
                </a:highlight>
              </a:defRPr>
            </a:lvl1pPr>
            <a:lvl2pPr lvl="1" rtl="0" algn="ctr">
              <a:spcBef>
                <a:spcPts val="0"/>
              </a:spcBef>
              <a:spcAft>
                <a:spcPts val="0"/>
              </a:spcAft>
              <a:buClr>
                <a:schemeClr val="lt1"/>
              </a:buClr>
              <a:buSzPts val="12000"/>
              <a:buNone/>
              <a:defRPr sz="12000">
                <a:solidFill>
                  <a:schemeClr val="lt1"/>
                </a:solidFill>
                <a:highlight>
                  <a:schemeClr val="accent1"/>
                </a:highlight>
              </a:defRPr>
            </a:lvl2pPr>
            <a:lvl3pPr lvl="2" rtl="0" algn="ctr">
              <a:spcBef>
                <a:spcPts val="0"/>
              </a:spcBef>
              <a:spcAft>
                <a:spcPts val="0"/>
              </a:spcAft>
              <a:buClr>
                <a:schemeClr val="lt1"/>
              </a:buClr>
              <a:buSzPts val="12000"/>
              <a:buNone/>
              <a:defRPr sz="12000">
                <a:solidFill>
                  <a:schemeClr val="lt1"/>
                </a:solidFill>
                <a:highlight>
                  <a:schemeClr val="accent1"/>
                </a:highlight>
              </a:defRPr>
            </a:lvl3pPr>
            <a:lvl4pPr lvl="3" rtl="0" algn="ctr">
              <a:spcBef>
                <a:spcPts val="0"/>
              </a:spcBef>
              <a:spcAft>
                <a:spcPts val="0"/>
              </a:spcAft>
              <a:buClr>
                <a:schemeClr val="lt1"/>
              </a:buClr>
              <a:buSzPts val="12000"/>
              <a:buNone/>
              <a:defRPr sz="12000">
                <a:solidFill>
                  <a:schemeClr val="lt1"/>
                </a:solidFill>
                <a:highlight>
                  <a:schemeClr val="accent1"/>
                </a:highlight>
              </a:defRPr>
            </a:lvl4pPr>
            <a:lvl5pPr lvl="4" rtl="0" algn="ctr">
              <a:spcBef>
                <a:spcPts val="0"/>
              </a:spcBef>
              <a:spcAft>
                <a:spcPts val="0"/>
              </a:spcAft>
              <a:buClr>
                <a:schemeClr val="lt1"/>
              </a:buClr>
              <a:buSzPts val="12000"/>
              <a:buNone/>
              <a:defRPr sz="12000">
                <a:solidFill>
                  <a:schemeClr val="lt1"/>
                </a:solidFill>
                <a:highlight>
                  <a:schemeClr val="accent1"/>
                </a:highlight>
              </a:defRPr>
            </a:lvl5pPr>
            <a:lvl6pPr lvl="5" rtl="0" algn="ctr">
              <a:spcBef>
                <a:spcPts val="0"/>
              </a:spcBef>
              <a:spcAft>
                <a:spcPts val="0"/>
              </a:spcAft>
              <a:buClr>
                <a:schemeClr val="lt1"/>
              </a:buClr>
              <a:buSzPts val="12000"/>
              <a:buNone/>
              <a:defRPr sz="12000">
                <a:solidFill>
                  <a:schemeClr val="lt1"/>
                </a:solidFill>
                <a:highlight>
                  <a:schemeClr val="accent1"/>
                </a:highlight>
              </a:defRPr>
            </a:lvl6pPr>
            <a:lvl7pPr lvl="6" rtl="0" algn="ctr">
              <a:spcBef>
                <a:spcPts val="0"/>
              </a:spcBef>
              <a:spcAft>
                <a:spcPts val="0"/>
              </a:spcAft>
              <a:buClr>
                <a:schemeClr val="lt1"/>
              </a:buClr>
              <a:buSzPts val="12000"/>
              <a:buNone/>
              <a:defRPr sz="12000">
                <a:solidFill>
                  <a:schemeClr val="lt1"/>
                </a:solidFill>
                <a:highlight>
                  <a:schemeClr val="accent1"/>
                </a:highlight>
              </a:defRPr>
            </a:lvl7pPr>
            <a:lvl8pPr lvl="7" rtl="0" algn="ctr">
              <a:spcBef>
                <a:spcPts val="0"/>
              </a:spcBef>
              <a:spcAft>
                <a:spcPts val="0"/>
              </a:spcAft>
              <a:buClr>
                <a:schemeClr val="lt1"/>
              </a:buClr>
              <a:buSzPts val="12000"/>
              <a:buNone/>
              <a:defRPr sz="12000">
                <a:solidFill>
                  <a:schemeClr val="lt1"/>
                </a:solidFill>
                <a:highlight>
                  <a:schemeClr val="accent1"/>
                </a:highlight>
              </a:defRPr>
            </a:lvl8pPr>
            <a:lvl9pPr lvl="8" rtl="0"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93" name="Google Shape;93;p23"/>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rtl="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rtl="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rtl="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rtl="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rtl="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rtl="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rtl="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rtl="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94" name="Google Shape;9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rt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52" name="Google Shape;52;p13"/>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Source Code Pro"/>
                <a:ea typeface="Source Code Pro"/>
                <a:cs typeface="Source Code Pro"/>
                <a:sym typeface="Source Code Pro"/>
              </a:defRPr>
            </a:lvl1pPr>
            <a:lvl2pPr lvl="1" rtl="0" algn="r">
              <a:buNone/>
              <a:defRPr sz="1000">
                <a:solidFill>
                  <a:schemeClr val="accent1"/>
                </a:solidFill>
                <a:latin typeface="Source Code Pro"/>
                <a:ea typeface="Source Code Pro"/>
                <a:cs typeface="Source Code Pro"/>
                <a:sym typeface="Source Code Pro"/>
              </a:defRPr>
            </a:lvl2pPr>
            <a:lvl3pPr lvl="2" rtl="0" algn="r">
              <a:buNone/>
              <a:defRPr sz="1000">
                <a:solidFill>
                  <a:schemeClr val="accent1"/>
                </a:solidFill>
                <a:latin typeface="Source Code Pro"/>
                <a:ea typeface="Source Code Pro"/>
                <a:cs typeface="Source Code Pro"/>
                <a:sym typeface="Source Code Pro"/>
              </a:defRPr>
            </a:lvl3pPr>
            <a:lvl4pPr lvl="3" rtl="0" algn="r">
              <a:buNone/>
              <a:defRPr sz="1000">
                <a:solidFill>
                  <a:schemeClr val="accent1"/>
                </a:solidFill>
                <a:latin typeface="Source Code Pro"/>
                <a:ea typeface="Source Code Pro"/>
                <a:cs typeface="Source Code Pro"/>
                <a:sym typeface="Source Code Pro"/>
              </a:defRPr>
            </a:lvl4pPr>
            <a:lvl5pPr lvl="4" rtl="0" algn="r">
              <a:buNone/>
              <a:defRPr sz="1000">
                <a:solidFill>
                  <a:schemeClr val="accent1"/>
                </a:solidFill>
                <a:latin typeface="Source Code Pro"/>
                <a:ea typeface="Source Code Pro"/>
                <a:cs typeface="Source Code Pro"/>
                <a:sym typeface="Source Code Pro"/>
              </a:defRPr>
            </a:lvl5pPr>
            <a:lvl6pPr lvl="5" rtl="0" algn="r">
              <a:buNone/>
              <a:defRPr sz="1000">
                <a:solidFill>
                  <a:schemeClr val="accent1"/>
                </a:solidFill>
                <a:latin typeface="Source Code Pro"/>
                <a:ea typeface="Source Code Pro"/>
                <a:cs typeface="Source Code Pro"/>
                <a:sym typeface="Source Code Pro"/>
              </a:defRPr>
            </a:lvl6pPr>
            <a:lvl7pPr lvl="6" rtl="0" algn="r">
              <a:buNone/>
              <a:defRPr sz="1000">
                <a:solidFill>
                  <a:schemeClr val="accent1"/>
                </a:solidFill>
                <a:latin typeface="Source Code Pro"/>
                <a:ea typeface="Source Code Pro"/>
                <a:cs typeface="Source Code Pro"/>
                <a:sym typeface="Source Code Pro"/>
              </a:defRPr>
            </a:lvl7pPr>
            <a:lvl8pPr lvl="7" rtl="0" algn="r">
              <a:buNone/>
              <a:defRPr sz="1000">
                <a:solidFill>
                  <a:schemeClr val="accent1"/>
                </a:solidFill>
                <a:latin typeface="Source Code Pro"/>
                <a:ea typeface="Source Code Pro"/>
                <a:cs typeface="Source Code Pro"/>
                <a:sym typeface="Source Code Pro"/>
              </a:defRPr>
            </a:lvl8pPr>
            <a:lvl9pPr lvl="8" rtl="0"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9/11 Geographic Archive </a:t>
            </a:r>
            <a:endParaRPr/>
          </a:p>
        </p:txBody>
      </p:sp>
      <p:sp>
        <p:nvSpPr>
          <p:cNvPr id="102" name="Google Shape;102;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200">
                <a:solidFill>
                  <a:schemeClr val="dk1"/>
                </a:solidFill>
              </a:rPr>
              <a:t>Sample Assets</a:t>
            </a:r>
            <a:endParaRPr sz="3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4"/>
          <p:cNvSpPr txBox="1"/>
          <p:nvPr>
            <p:ph type="title"/>
          </p:nvPr>
        </p:nvSpPr>
        <p:spPr>
          <a:xfrm>
            <a:off x="311700" y="260675"/>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Meeting Notes</a:t>
            </a:r>
            <a:endParaRPr/>
          </a:p>
        </p:txBody>
      </p:sp>
      <p:pic>
        <p:nvPicPr>
          <p:cNvPr descr="Screen Shot 2017-05-17 at 9.49.13 AM.png" id="154" name="Google Shape;154;p34"/>
          <p:cNvPicPr preferRelativeResize="0"/>
          <p:nvPr/>
        </p:nvPicPr>
        <p:blipFill>
          <a:blip r:embed="rId3">
            <a:alphaModFix/>
          </a:blip>
          <a:stretch>
            <a:fillRect/>
          </a:stretch>
        </p:blipFill>
        <p:spPr>
          <a:xfrm>
            <a:off x="5052625" y="1170050"/>
            <a:ext cx="2846086" cy="3744850"/>
          </a:xfrm>
          <a:prstGeom prst="rect">
            <a:avLst/>
          </a:prstGeom>
          <a:noFill/>
          <a:ln>
            <a:noFill/>
          </a:ln>
        </p:spPr>
      </p:pic>
      <p:pic>
        <p:nvPicPr>
          <p:cNvPr descr="Screen Shot 2017-05-17 at 9.49.00 AM.png" id="155" name="Google Shape;155;p34"/>
          <p:cNvPicPr preferRelativeResize="0"/>
          <p:nvPr/>
        </p:nvPicPr>
        <p:blipFill>
          <a:blip r:embed="rId4">
            <a:alphaModFix/>
          </a:blip>
          <a:stretch>
            <a:fillRect/>
          </a:stretch>
        </p:blipFill>
        <p:spPr>
          <a:xfrm>
            <a:off x="1496175" y="1093850"/>
            <a:ext cx="2947917" cy="3897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Chronology</a:t>
            </a:r>
            <a:endParaRPr/>
          </a:p>
        </p:txBody>
      </p:sp>
      <p:pic>
        <p:nvPicPr>
          <p:cNvPr descr="Screen Shot 2017-05-17 at 9.53.33 AM.png" id="161" name="Google Shape;161;p35"/>
          <p:cNvPicPr preferRelativeResize="0"/>
          <p:nvPr/>
        </p:nvPicPr>
        <p:blipFill>
          <a:blip r:embed="rId3">
            <a:alphaModFix/>
          </a:blip>
          <a:stretch>
            <a:fillRect/>
          </a:stretch>
        </p:blipFill>
        <p:spPr>
          <a:xfrm>
            <a:off x="152400" y="1246250"/>
            <a:ext cx="5003623" cy="3744850"/>
          </a:xfrm>
          <a:prstGeom prst="rect">
            <a:avLst/>
          </a:prstGeom>
          <a:noFill/>
          <a:ln>
            <a:noFill/>
          </a:ln>
        </p:spPr>
      </p:pic>
      <p:pic>
        <p:nvPicPr>
          <p:cNvPr descr="Screen Shot 2017-05-17 at 9.54.37 AM.png" id="162" name="Google Shape;162;p35"/>
          <p:cNvPicPr preferRelativeResize="0"/>
          <p:nvPr/>
        </p:nvPicPr>
        <p:blipFill>
          <a:blip r:embed="rId4">
            <a:alphaModFix/>
          </a:blip>
          <a:stretch>
            <a:fillRect/>
          </a:stretch>
        </p:blipFill>
        <p:spPr>
          <a:xfrm>
            <a:off x="5308423" y="1246250"/>
            <a:ext cx="3683176" cy="275662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6"/>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Lessons Learned</a:t>
            </a:r>
            <a:endParaRPr/>
          </a:p>
        </p:txBody>
      </p:sp>
      <p:pic>
        <p:nvPicPr>
          <p:cNvPr descr="Screen Shot 2017-05-17 at 10.32.22 AM.png" id="168" name="Google Shape;168;p36"/>
          <p:cNvPicPr preferRelativeResize="0"/>
          <p:nvPr/>
        </p:nvPicPr>
        <p:blipFill>
          <a:blip r:embed="rId3">
            <a:alphaModFix/>
          </a:blip>
          <a:stretch>
            <a:fillRect/>
          </a:stretch>
        </p:blipFill>
        <p:spPr>
          <a:xfrm>
            <a:off x="152400" y="1246250"/>
            <a:ext cx="4976981" cy="3744849"/>
          </a:xfrm>
          <a:prstGeom prst="rect">
            <a:avLst/>
          </a:prstGeom>
          <a:noFill/>
          <a:ln>
            <a:noFill/>
          </a:ln>
        </p:spPr>
      </p:pic>
      <p:pic>
        <p:nvPicPr>
          <p:cNvPr descr="Screen Shot 2017-05-17 at 10.32.33 AM.png" id="169" name="Google Shape;169;p36"/>
          <p:cNvPicPr preferRelativeResize="0"/>
          <p:nvPr/>
        </p:nvPicPr>
        <p:blipFill>
          <a:blip r:embed="rId4">
            <a:alphaModFix/>
          </a:blip>
          <a:stretch>
            <a:fillRect/>
          </a:stretch>
        </p:blipFill>
        <p:spPr>
          <a:xfrm>
            <a:off x="5281781" y="1246250"/>
            <a:ext cx="3709818" cy="27746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7"/>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Collaborative Effort</a:t>
            </a:r>
            <a:endParaRPr/>
          </a:p>
        </p:txBody>
      </p:sp>
      <p:pic>
        <p:nvPicPr>
          <p:cNvPr descr="Screen Shot 2017-05-17 at 8.37.06 AM.png" id="175" name="Google Shape;175;p37"/>
          <p:cNvPicPr preferRelativeResize="0"/>
          <p:nvPr/>
        </p:nvPicPr>
        <p:blipFill>
          <a:blip r:embed="rId3">
            <a:alphaModFix/>
          </a:blip>
          <a:stretch>
            <a:fillRect/>
          </a:stretch>
        </p:blipFill>
        <p:spPr>
          <a:xfrm>
            <a:off x="1944475" y="1176425"/>
            <a:ext cx="5014077" cy="374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06" name="Shape 106"/>
        <p:cNvGrpSpPr/>
        <p:nvPr/>
      </p:nvGrpSpPr>
      <p:grpSpPr>
        <a:xfrm>
          <a:off x="0" y="0"/>
          <a:ext cx="0" cy="0"/>
          <a:chOff x="0" y="0"/>
          <a:chExt cx="0" cy="0"/>
        </a:xfrm>
      </p:grpSpPr>
      <p:pic>
        <p:nvPicPr>
          <p:cNvPr descr="Screen Shot 2017-05-15 at 5.34.24 PM.png" id="107" name="Google Shape;107;p26"/>
          <p:cNvPicPr preferRelativeResize="0"/>
          <p:nvPr/>
        </p:nvPicPr>
        <p:blipFill>
          <a:blip r:embed="rId3">
            <a:alphaModFix/>
          </a:blip>
          <a:stretch>
            <a:fillRect/>
          </a:stretch>
        </p:blipFill>
        <p:spPr>
          <a:xfrm>
            <a:off x="380875" y="0"/>
            <a:ext cx="838225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7"/>
          <p:cNvPicPr preferRelativeResize="0"/>
          <p:nvPr/>
        </p:nvPicPr>
        <p:blipFill rotWithShape="1">
          <a:blip r:embed="rId3">
            <a:alphaModFix/>
          </a:blip>
          <a:srcRect b="13927" l="0" r="0" t="13681"/>
          <a:stretch/>
        </p:blipFill>
        <p:spPr>
          <a:xfrm>
            <a:off x="152400" y="831775"/>
            <a:ext cx="2726026" cy="3502700"/>
          </a:xfrm>
          <a:prstGeom prst="rect">
            <a:avLst/>
          </a:prstGeom>
          <a:noFill/>
          <a:ln>
            <a:noFill/>
          </a:ln>
        </p:spPr>
      </p:pic>
      <p:pic>
        <p:nvPicPr>
          <p:cNvPr id="113" name="Google Shape;113;p27"/>
          <p:cNvPicPr preferRelativeResize="0"/>
          <p:nvPr/>
        </p:nvPicPr>
        <p:blipFill rotWithShape="1">
          <a:blip r:embed="rId4">
            <a:alphaModFix/>
          </a:blip>
          <a:srcRect b="14528" l="0" r="0" t="14042"/>
          <a:stretch/>
        </p:blipFill>
        <p:spPr>
          <a:xfrm>
            <a:off x="3030825" y="831775"/>
            <a:ext cx="2726026" cy="3456149"/>
          </a:xfrm>
          <a:prstGeom prst="rect">
            <a:avLst/>
          </a:prstGeom>
          <a:noFill/>
          <a:ln>
            <a:noFill/>
          </a:ln>
        </p:spPr>
      </p:pic>
      <p:pic>
        <p:nvPicPr>
          <p:cNvPr id="114" name="Google Shape;114;p27"/>
          <p:cNvPicPr preferRelativeResize="0"/>
          <p:nvPr/>
        </p:nvPicPr>
        <p:blipFill rotWithShape="1">
          <a:blip r:embed="rId5">
            <a:alphaModFix/>
          </a:blip>
          <a:srcRect b="6596" l="0" r="0" t="6830"/>
          <a:stretch/>
        </p:blipFill>
        <p:spPr>
          <a:xfrm>
            <a:off x="5909250" y="482675"/>
            <a:ext cx="2726026" cy="4189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8"/>
          <p:cNvPicPr preferRelativeResize="0"/>
          <p:nvPr/>
        </p:nvPicPr>
        <p:blipFill>
          <a:blip r:embed="rId3">
            <a:alphaModFix/>
          </a:blip>
          <a:stretch>
            <a:fillRect/>
          </a:stretch>
        </p:blipFill>
        <p:spPr>
          <a:xfrm>
            <a:off x="7150" y="0"/>
            <a:ext cx="9129711"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9"/>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9"/>
          <p:cNvPicPr preferRelativeResize="0"/>
          <p:nvPr/>
        </p:nvPicPr>
        <p:blipFill>
          <a:blip r:embed="rId3">
            <a:alphaModFix/>
          </a:blip>
          <a:stretch>
            <a:fillRect/>
          </a:stretch>
        </p:blipFill>
        <p:spPr>
          <a:xfrm>
            <a:off x="7150" y="0"/>
            <a:ext cx="9129711"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30"/>
          <p:cNvPicPr preferRelativeResize="0"/>
          <p:nvPr/>
        </p:nvPicPr>
        <p:blipFill>
          <a:blip r:embed="rId3">
            <a:alphaModFix/>
          </a:blip>
          <a:stretch>
            <a:fillRect/>
          </a:stretch>
        </p:blipFill>
        <p:spPr>
          <a:xfrm>
            <a:off x="152400" y="152400"/>
            <a:ext cx="8588694"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31"/>
          <p:cNvPicPr preferRelativeResize="0"/>
          <p:nvPr/>
        </p:nvPicPr>
        <p:blipFill>
          <a:blip r:embed="rId3">
            <a:alphaModFix/>
          </a:blip>
          <a:stretch>
            <a:fillRect/>
          </a:stretch>
        </p:blipFill>
        <p:spPr>
          <a:xfrm>
            <a:off x="7144" y="0"/>
            <a:ext cx="9129714"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2"/>
          <p:cNvPicPr preferRelativeResize="0"/>
          <p:nvPr/>
        </p:nvPicPr>
        <p:blipFill>
          <a:blip r:embed="rId3">
            <a:alphaModFix/>
          </a:blip>
          <a:stretch>
            <a:fillRect/>
          </a:stretch>
        </p:blipFill>
        <p:spPr>
          <a:xfrm>
            <a:off x="1218675" y="152400"/>
            <a:ext cx="3267693" cy="4838699"/>
          </a:xfrm>
          <a:prstGeom prst="rect">
            <a:avLst/>
          </a:prstGeom>
          <a:noFill/>
          <a:ln>
            <a:noFill/>
          </a:ln>
        </p:spPr>
      </p:pic>
      <p:pic>
        <p:nvPicPr>
          <p:cNvPr id="142" name="Google Shape;142;p32"/>
          <p:cNvPicPr preferRelativeResize="0"/>
          <p:nvPr/>
        </p:nvPicPr>
        <p:blipFill>
          <a:blip r:embed="rId4">
            <a:alphaModFix/>
          </a:blip>
          <a:stretch>
            <a:fillRect/>
          </a:stretch>
        </p:blipFill>
        <p:spPr>
          <a:xfrm>
            <a:off x="4638768" y="152400"/>
            <a:ext cx="3286545"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3"/>
          <p:cNvPicPr preferRelativeResize="0"/>
          <p:nvPr/>
        </p:nvPicPr>
        <p:blipFill>
          <a:blip r:embed="rId3">
            <a:alphaModFix/>
          </a:blip>
          <a:stretch>
            <a:fillRect/>
          </a:stretch>
        </p:blipFill>
        <p:spPr>
          <a:xfrm>
            <a:off x="-952318" y="152404"/>
            <a:ext cx="6451599" cy="4838700"/>
          </a:xfrm>
          <a:prstGeom prst="rect">
            <a:avLst/>
          </a:prstGeom>
          <a:noFill/>
          <a:ln>
            <a:noFill/>
          </a:ln>
        </p:spPr>
      </p:pic>
      <p:pic>
        <p:nvPicPr>
          <p:cNvPr id="148" name="Google Shape;148;p33"/>
          <p:cNvPicPr preferRelativeResize="0"/>
          <p:nvPr/>
        </p:nvPicPr>
        <p:blipFill>
          <a:blip r:embed="rId4">
            <a:alphaModFix/>
          </a:blip>
          <a:stretch>
            <a:fillRect/>
          </a:stretch>
        </p:blipFill>
        <p:spPr>
          <a:xfrm>
            <a:off x="5651682" y="152400"/>
            <a:ext cx="3132298"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